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77" r:id="rId2"/>
    <p:sldId id="347" r:id="rId3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olaine Deschamps" initials="MD" lastIdx="3" clrIdx="0"/>
  <p:cmAuthor id="1" name="pbertuzzi" initials="pb" lastIdx="4" clrIdx="1"/>
  <p:cmAuthor id="2" name="Guy Richard" initials="GRI" lastIdx="2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6600"/>
    <a:srgbClr val="D2DEB0"/>
    <a:srgbClr val="CC6600"/>
    <a:srgbClr val="004600"/>
    <a:srgbClr val="FF3399"/>
    <a:srgbClr val="FFCC00"/>
    <a:srgbClr val="FFFF99"/>
    <a:srgbClr val="38CA7A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4684" autoAdjust="0"/>
  </p:normalViewPr>
  <p:slideViewPr>
    <p:cSldViewPr>
      <p:cViewPr>
        <p:scale>
          <a:sx n="64" d="100"/>
          <a:sy n="64" d="100"/>
        </p:scale>
        <p:origin x="-816" y="-10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15" y="2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01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15" y="9409701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fld id="{D3DB561A-AD4A-4E55-9A00-EC28E36776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61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2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9" y="4706387"/>
            <a:ext cx="5436208" cy="445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166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08166"/>
            <a:ext cx="2944486" cy="49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fld id="{966B1683-F22B-4460-BCBF-046BBCB643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5308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5308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6021288"/>
            <a:ext cx="9144000" cy="936725"/>
          </a:xfrm>
          <a:prstGeom prst="rect">
            <a:avLst/>
          </a:prstGeom>
          <a:solidFill>
            <a:srgbClr val="8E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Texte</a:t>
            </a:r>
          </a:p>
          <a:p>
            <a:pPr lvl="2"/>
            <a:endParaRPr lang="fr-FR" smtClean="0"/>
          </a:p>
        </p:txBody>
      </p:sp>
      <p:pic>
        <p:nvPicPr>
          <p:cNvPr id="1030" name="Picture 1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6175771"/>
            <a:ext cx="14033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000750" y="6093296"/>
            <a:ext cx="18573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Alimentation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Agriculture</a:t>
            </a:r>
            <a:br>
              <a:rPr lang="fr-FR" sz="1200" dirty="0">
                <a:solidFill>
                  <a:schemeClr val="bg1"/>
                </a:solidFill>
                <a:latin typeface="Arial" charset="0"/>
              </a:rPr>
            </a:b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Environnement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95536" y="6093296"/>
            <a:ext cx="2448272" cy="81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Réunion SIOEA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Département EA - EFPA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3 Octobre 2012</a:t>
            </a:r>
            <a:endParaRPr lang="fr-FR" sz="1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ü"/>
        <a:defRPr sz="24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755576" y="1410345"/>
            <a:ext cx="7702624" cy="2162671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rgbClr val="669900"/>
                </a:solidFill>
              </a:rPr>
              <a:t>CATI SIOEA</a:t>
            </a:r>
            <a:br>
              <a:rPr lang="fr-FR" sz="4800" dirty="0" smtClean="0">
                <a:solidFill>
                  <a:srgbClr val="669900"/>
                </a:solidFill>
              </a:rPr>
            </a:br>
            <a:r>
              <a:rPr lang="fr-FR" sz="4800" dirty="0" smtClean="0">
                <a:solidFill>
                  <a:srgbClr val="669900"/>
                </a:solidFill>
              </a:rPr>
              <a:t>réunion du 3 octobre 2012</a:t>
            </a:r>
            <a:endParaRPr lang="fr-FR" sz="4400" i="1" dirty="0" smtClean="0">
              <a:solidFill>
                <a:srgbClr val="6699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3346" y="4221088"/>
            <a:ext cx="2708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669900"/>
                </a:solidFill>
                <a:latin typeface="+mn-lt"/>
              </a:rPr>
              <a:t>Alain BENARD</a:t>
            </a:r>
            <a:br>
              <a:rPr lang="fr-FR" dirty="0" smtClean="0">
                <a:solidFill>
                  <a:srgbClr val="669900"/>
                </a:solidFill>
                <a:latin typeface="+mn-lt"/>
              </a:rPr>
            </a:br>
            <a:r>
              <a:rPr lang="fr-FR" dirty="0" smtClean="0">
                <a:solidFill>
                  <a:srgbClr val="669900"/>
                </a:solidFill>
                <a:latin typeface="+mn-lt"/>
              </a:rPr>
              <a:t>Patrick BERTUZZI</a:t>
            </a:r>
            <a:br>
              <a:rPr lang="fr-FR" dirty="0" smtClean="0">
                <a:solidFill>
                  <a:srgbClr val="669900"/>
                </a:solidFill>
                <a:latin typeface="+mn-lt"/>
              </a:rPr>
            </a:br>
            <a:r>
              <a:rPr lang="fr-FR" dirty="0" smtClean="0">
                <a:solidFill>
                  <a:srgbClr val="669900"/>
                </a:solidFill>
                <a:latin typeface="+mn-lt"/>
              </a:rPr>
              <a:t>Pierre CELLIER </a:t>
            </a:r>
            <a:endParaRPr lang="fr-FR" dirty="0">
              <a:solidFill>
                <a:srgbClr val="669900"/>
              </a:solidFill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/>
              <a:t>Présentation des modes de fonctionnement actuels (</a:t>
            </a:r>
            <a:r>
              <a:rPr lang="fr-FR" sz="2400" dirty="0" err="1"/>
              <a:t>Agroclim</a:t>
            </a:r>
            <a:r>
              <a:rPr lang="fr-FR" sz="2400" dirty="0"/>
              <a:t>, </a:t>
            </a:r>
            <a:r>
              <a:rPr lang="fr-FR" sz="2400" dirty="0" err="1" smtClean="0"/>
              <a:t>Infosol</a:t>
            </a:r>
            <a:r>
              <a:rPr lang="fr-FR" sz="2400" dirty="0" smtClean="0"/>
              <a:t>, SI SOERE, </a:t>
            </a:r>
            <a:r>
              <a:rPr lang="fr-FR" sz="2400" smtClean="0"/>
              <a:t>Agrosyst)</a:t>
            </a:r>
            <a:endParaRPr lang="fr-FR" sz="2400" dirty="0"/>
          </a:p>
          <a:p>
            <a:r>
              <a:rPr lang="fr-FR" sz="2400" dirty="0"/>
              <a:t>Présentation des engagements du CATI</a:t>
            </a:r>
          </a:p>
          <a:p>
            <a:r>
              <a:rPr lang="fr-FR" sz="2400" dirty="0"/>
              <a:t>Discussion sur le pôle transversal : les questions à traiter, quelle mutualisation et quel engagement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Discussion </a:t>
            </a:r>
            <a:r>
              <a:rPr lang="fr-FR" sz="2400" dirty="0"/>
              <a:t>sur les activités à la marge des SI déjà identifiés.</a:t>
            </a:r>
          </a:p>
          <a:p>
            <a:r>
              <a:rPr lang="fr-FR" sz="2400" dirty="0" smtClean="0"/>
              <a:t>Concertation </a:t>
            </a:r>
            <a:r>
              <a:rPr lang="fr-FR" sz="2400" dirty="0"/>
              <a:t>sur un mode de fonctionnement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SIOEA – </a:t>
            </a:r>
            <a:r>
              <a:rPr lang="fr-FR" sz="2400" i="1" dirty="0" smtClean="0"/>
              <a:t>Systèmes </a:t>
            </a:r>
            <a:r>
              <a:rPr lang="fr-FR" sz="2400" i="1" dirty="0" smtClean="0"/>
              <a:t>d’Information des données d’Observation et d’Expérimentation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111551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ame-exposes-oral-1">
  <a:themeElements>
    <a:clrScheme name="Trame-exposes-oral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ame-exposes-oral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me-exposes-oral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Trame-exposes-oral-1</Template>
  <TotalTime>7763</TotalTime>
  <Words>70</Words>
  <Application>Microsoft Office PowerPoint</Application>
  <PresentationFormat>Affichage à l'écran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Trame-exposes-oral-1</vt:lpstr>
      <vt:lpstr>CATI SIOEA réunion du 3 octobre 2012</vt:lpstr>
      <vt:lpstr>Présentation PowerPoint</vt:lpstr>
    </vt:vector>
  </TitlesOfParts>
  <Company>INRA Département 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cellier</cp:lastModifiedBy>
  <cp:revision>354</cp:revision>
  <cp:lastPrinted>2012-10-02T16:33:45Z</cp:lastPrinted>
  <dcterms:created xsi:type="dcterms:W3CDTF">2007-12-11T05:40:03Z</dcterms:created>
  <dcterms:modified xsi:type="dcterms:W3CDTF">2012-10-02T19:48:44Z</dcterms:modified>
</cp:coreProperties>
</file>